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DG Jory" charset="1" panose="02000000000000000000"/>
      <p:regular r:id="rId17"/>
    </p:embeddedFont>
    <p:embeddedFont>
      <p:font typeface="League Spartan" charset="1" panose="00000800000000000000"/>
      <p:regular r:id="rId18"/>
    </p:embeddedFont>
    <p:embeddedFont>
      <p:font typeface="Canva Sans" charset="1" panose="020B0503030501040103"/>
      <p:regular r:id="rId19"/>
    </p:embeddedFont>
    <p:embeddedFont>
      <p:font typeface="DG Jory Bold" charset="1" panose="020000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p2VGytY0.mp4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https://github.com/aashish090/IU_DLBCSPJWD01-Trackify" TargetMode="External" Type="http://schemas.openxmlformats.org/officeDocument/2006/relationships/hyperlink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VAGp2VGytY0.mp4" Type="http://schemas.openxmlformats.org/officeDocument/2006/relationships/video"/><Relationship Id="rId4" Target="../media/VAGp2VGytY0.mp4" Type="http://schemas.microsoft.com/office/2007/relationships/media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https://github.com/aashish090/IU_DLBCSPJWD01-Trackify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680067" y="4897467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4607933" y="-1261755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607933" y="5926167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true" flipV="true" rot="0">
            <a:off x="-3680067" y="-2511057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6589181" y="6165990"/>
            <a:ext cx="5657015" cy="740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79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By Aashish Choudhary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80067" y="2405176"/>
            <a:ext cx="4154837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06"/>
              </a:lnSpc>
              <a:spcBef>
                <a:spcPct val="0"/>
              </a:spcBef>
            </a:pPr>
            <a:r>
              <a:rPr lang="en-US" sz="5005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Phase 2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73840" y="3630642"/>
            <a:ext cx="11740320" cy="253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12"/>
              </a:lnSpc>
            </a:pPr>
            <a:r>
              <a:rPr lang="en-US" sz="8344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Project: Java and Web Development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89491" y="8220075"/>
            <a:ext cx="13154617" cy="581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9"/>
              </a:lnSpc>
              <a:spcBef>
                <a:spcPct val="0"/>
              </a:spcBef>
            </a:pPr>
            <a:r>
              <a:rPr lang="en-US" sz="3799" u="sng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  <a:hlinkClick r:id="rId4" tooltip="https://github.com/aashish090/IU_DLBCSPJWD01-Trackify"/>
              </a:rPr>
              <a:t>https://github.com/aashish090/IU_DLBCSPJWD01-Trackify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5719" y="0"/>
            <a:ext cx="18216563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680067" y="4897467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4607933" y="-1261755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757022" y="6029979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true" flipV="true" rot="0">
            <a:off x="-3530978" y="-2407245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4751838" y="4153209"/>
            <a:ext cx="8784324" cy="1261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012"/>
              </a:lnSpc>
              <a:spcBef>
                <a:spcPct val="0"/>
              </a:spcBef>
            </a:pPr>
            <a:r>
              <a:rPr lang="en-US" b="true" sz="8344" strike="noStrike" u="none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89181" y="5411320"/>
            <a:ext cx="5657015" cy="740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79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By Aashish Choudhary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049051" y="8775634"/>
            <a:ext cx="10189897" cy="482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6"/>
              </a:lnSpc>
            </a:pPr>
            <a:r>
              <a:rPr lang="en-US" sz="3105" u="sng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  <a:hlinkClick r:id="rId4" tooltip="https://github.com/aashish090/IU_DLBCSPJWD01-Trackify"/>
              </a:rPr>
              <a:t>https://github.com/aashish090/IU_DLBCSPJWD01-Trackify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680067" y="4897467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4607933" y="-1261755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757022" y="6029979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true" flipV="true" rot="0">
            <a:off x="-3530978" y="-2407245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6021566" y="1558017"/>
            <a:ext cx="5994124" cy="1773322"/>
            <a:chOff x="0" y="0"/>
            <a:chExt cx="27474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47400" cy="812800"/>
            </a:xfrm>
            <a:custGeom>
              <a:avLst/>
              <a:gdLst/>
              <a:ahLst/>
              <a:cxnLst/>
              <a:rect r="r" b="b" t="t" l="l"/>
              <a:pathLst>
                <a:path h="812800" w="27474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163750" y="1700201"/>
            <a:ext cx="5851940" cy="1773322"/>
            <a:chOff x="0" y="0"/>
            <a:chExt cx="268223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682230" cy="812800"/>
            </a:xfrm>
            <a:custGeom>
              <a:avLst/>
              <a:gdLst/>
              <a:ahLst/>
              <a:cxnLst/>
              <a:rect r="r" b="b" t="t" l="l"/>
              <a:pathLst>
                <a:path h="812800" w="2682230">
                  <a:moveTo>
                    <a:pt x="268223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682230" y="624840"/>
                  </a:lnTo>
                  <a:lnTo>
                    <a:pt x="268223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268223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633529" y="3932161"/>
            <a:ext cx="9684380" cy="4109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9"/>
              </a:lnSpc>
            </a:pPr>
            <a:r>
              <a:rPr lang="en-US" sz="3892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A simple web app for users to track their daily tasks and build productive habits. Users can create accounts, manage to-dos and recurring routines, and receive email reminders. The app offers an intuitive interface to monitor progress and stay consistent with personal goals.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891046" y="1844603"/>
            <a:ext cx="6397348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97"/>
              </a:lnSpc>
            </a:pPr>
            <a:r>
              <a:rPr lang="en-US" sz="38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Purpose of the Application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680067" y="4897467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4607933" y="-1261755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757022" y="6029979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true" flipV="true" rot="0">
            <a:off x="-3530978" y="-2407245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5956786" y="64978"/>
            <a:ext cx="7666517" cy="10222022"/>
          </a:xfrm>
          <a:custGeom>
            <a:avLst/>
            <a:gdLst/>
            <a:ahLst/>
            <a:cxnLst/>
            <a:rect r="r" b="b" t="t" l="l"/>
            <a:pathLst>
              <a:path h="10222022" w="7666517">
                <a:moveTo>
                  <a:pt x="0" y="0"/>
                </a:moveTo>
                <a:lnTo>
                  <a:pt x="7666517" y="0"/>
                </a:lnTo>
                <a:lnTo>
                  <a:pt x="7666517" y="10222022"/>
                </a:lnTo>
                <a:lnTo>
                  <a:pt x="0" y="102220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166470" y="4289328"/>
            <a:ext cx="5994124" cy="1773322"/>
            <a:chOff x="0" y="0"/>
            <a:chExt cx="27474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47400" cy="812800"/>
            </a:xfrm>
            <a:custGeom>
              <a:avLst/>
              <a:gdLst/>
              <a:ahLst/>
              <a:cxnLst/>
              <a:rect r="r" b="b" t="t" l="l"/>
              <a:pathLst>
                <a:path h="812800" w="27474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25382" y="4450515"/>
            <a:ext cx="5994124" cy="1773322"/>
            <a:chOff x="0" y="0"/>
            <a:chExt cx="27474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747400" cy="812800"/>
            </a:xfrm>
            <a:custGeom>
              <a:avLst/>
              <a:gdLst/>
              <a:ahLst/>
              <a:cxnLst/>
              <a:rect r="r" b="b" t="t" l="l"/>
              <a:pathLst>
                <a:path h="812800" w="27474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81273" y="4561944"/>
            <a:ext cx="6520441" cy="109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</a:t>
            </a:r>
            <a:r>
              <a:rPr lang="en-US" sz="32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ontainer Architectural Diagram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680067" y="4897467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393674" y="3617553"/>
            <a:ext cx="3443530" cy="5263546"/>
            <a:chOff x="0" y="0"/>
            <a:chExt cx="906938" cy="138628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06938" cy="1386284"/>
            </a:xfrm>
            <a:custGeom>
              <a:avLst/>
              <a:gdLst/>
              <a:ahLst/>
              <a:cxnLst/>
              <a:rect r="r" b="b" t="t" l="l"/>
              <a:pathLst>
                <a:path h="1386284" w="906938">
                  <a:moveTo>
                    <a:pt x="0" y="0"/>
                  </a:moveTo>
                  <a:lnTo>
                    <a:pt x="906938" y="0"/>
                  </a:lnTo>
                  <a:lnTo>
                    <a:pt x="906938" y="1386284"/>
                  </a:lnTo>
                  <a:lnTo>
                    <a:pt x="0" y="13862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BDAE9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906938" cy="14339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466591" y="3617553"/>
            <a:ext cx="3466265" cy="5263546"/>
            <a:chOff x="0" y="0"/>
            <a:chExt cx="912926" cy="138628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12926" cy="1386284"/>
            </a:xfrm>
            <a:custGeom>
              <a:avLst/>
              <a:gdLst/>
              <a:ahLst/>
              <a:cxnLst/>
              <a:rect r="r" b="b" t="t" l="l"/>
              <a:pathLst>
                <a:path h="1386284" w="912926">
                  <a:moveTo>
                    <a:pt x="0" y="0"/>
                  </a:moveTo>
                  <a:lnTo>
                    <a:pt x="912926" y="0"/>
                  </a:lnTo>
                  <a:lnTo>
                    <a:pt x="912926" y="1386284"/>
                  </a:lnTo>
                  <a:lnTo>
                    <a:pt x="0" y="13862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BDAE9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912926" cy="14339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true" rot="0">
            <a:off x="14607933" y="-1261755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757022" y="6029979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true" flipV="true" rot="0">
            <a:off x="-3530978" y="-2407245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2" id="12"/>
          <p:cNvSpPr txBox="true"/>
          <p:nvPr/>
        </p:nvSpPr>
        <p:spPr>
          <a:xfrm rot="0">
            <a:off x="3951542" y="3988645"/>
            <a:ext cx="2337962" cy="46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Frontend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153960" y="3988645"/>
            <a:ext cx="2358227" cy="46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Backend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80067" y="4663641"/>
            <a:ext cx="2880913" cy="4639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1"/>
              </a:lnSpc>
            </a:pPr>
            <a:r>
              <a:rPr lang="en-US" sz="2629" b="true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HTML5 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Structure and markup of the web pages</a:t>
            </a:r>
          </a:p>
          <a:p>
            <a:pPr algn="l">
              <a:lnSpc>
                <a:spcPts val="3681"/>
              </a:lnSpc>
            </a:pPr>
            <a:r>
              <a:rPr lang="en-US" sz="2629" b="true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CSS3 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Styling and layout for a responsive UI</a:t>
            </a:r>
          </a:p>
          <a:p>
            <a:pPr algn="l">
              <a:lnSpc>
                <a:spcPts val="3681"/>
              </a:lnSpc>
            </a:pPr>
            <a:r>
              <a:rPr lang="en-US" sz="2629" b="true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Vanilla JavaScript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– Core functionality and interactivity</a:t>
            </a:r>
          </a:p>
          <a:p>
            <a:pPr algn="just">
              <a:lnSpc>
                <a:spcPts val="3541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7758026" y="4663641"/>
            <a:ext cx="2883394" cy="4173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1"/>
              </a:lnSpc>
            </a:pPr>
            <a:r>
              <a:rPr lang="en-US" sz="2629" b="true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Node.js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– JavaScript runtime environment for server-side logic.</a:t>
            </a:r>
          </a:p>
          <a:p>
            <a:pPr algn="l">
              <a:lnSpc>
                <a:spcPts val="3681"/>
              </a:lnSpc>
            </a:pPr>
            <a:r>
              <a:rPr lang="en-US" sz="2629" b="true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Express.js 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Lightweight framework for routing and middleware</a:t>
            </a:r>
          </a:p>
          <a:p>
            <a:pPr algn="ctr">
              <a:lnSpc>
                <a:spcPts val="3541"/>
              </a:lnSpc>
            </a:pPr>
          </a:p>
        </p:txBody>
      </p:sp>
      <p:grpSp>
        <p:nvGrpSpPr>
          <p:cNvPr name="Group 16" id="16"/>
          <p:cNvGrpSpPr/>
          <p:nvPr/>
        </p:nvGrpSpPr>
        <p:grpSpPr>
          <a:xfrm rot="0">
            <a:off x="6021566" y="1558017"/>
            <a:ext cx="5994124" cy="1773322"/>
            <a:chOff x="0" y="0"/>
            <a:chExt cx="27474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747400" cy="812800"/>
            </a:xfrm>
            <a:custGeom>
              <a:avLst/>
              <a:gdLst/>
              <a:ahLst/>
              <a:cxnLst/>
              <a:rect r="r" b="b" t="t" l="l"/>
              <a:pathLst>
                <a:path h="812800" w="27474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163750" y="1700201"/>
            <a:ext cx="5994124" cy="1773322"/>
            <a:chOff x="0" y="0"/>
            <a:chExt cx="27474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747400" cy="812800"/>
            </a:xfrm>
            <a:custGeom>
              <a:avLst/>
              <a:gdLst/>
              <a:ahLst/>
              <a:cxnLst/>
              <a:rect r="r" b="b" t="t" l="l"/>
              <a:pathLst>
                <a:path h="812800" w="27474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6130126" y="2070379"/>
            <a:ext cx="6027748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Tech Stack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1562242" y="3617553"/>
            <a:ext cx="3447952" cy="5263546"/>
            <a:chOff x="0" y="0"/>
            <a:chExt cx="908102" cy="138628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08102" cy="1386284"/>
            </a:xfrm>
            <a:custGeom>
              <a:avLst/>
              <a:gdLst/>
              <a:ahLst/>
              <a:cxnLst/>
              <a:rect r="r" b="b" t="t" l="l"/>
              <a:pathLst>
                <a:path h="1386284" w="908102">
                  <a:moveTo>
                    <a:pt x="0" y="0"/>
                  </a:moveTo>
                  <a:lnTo>
                    <a:pt x="908102" y="0"/>
                  </a:lnTo>
                  <a:lnTo>
                    <a:pt x="908102" y="1386284"/>
                  </a:lnTo>
                  <a:lnTo>
                    <a:pt x="0" y="13862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BDAE9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908102" cy="14339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2107105" y="3988645"/>
            <a:ext cx="2358227" cy="46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Database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841782" y="4840317"/>
            <a:ext cx="2870558" cy="4173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1"/>
              </a:lnSpc>
            </a:pPr>
            <a:r>
              <a:rPr lang="en-US" sz="2629" b="true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MongoDB Atlas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– Cloud-based NoSQL database for storing users, tasks, and habits</a:t>
            </a:r>
          </a:p>
          <a:p>
            <a:pPr algn="l">
              <a:lnSpc>
                <a:spcPts val="3681"/>
              </a:lnSpc>
            </a:pPr>
            <a:r>
              <a:rPr lang="en-US" sz="2629" b="true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Mongoose 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ODM for modeling MongoDB data in JavaScript</a:t>
            </a:r>
          </a:p>
          <a:p>
            <a:pPr algn="l">
              <a:lnSpc>
                <a:spcPts val="3541"/>
              </a:lnSpc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680067" y="4897467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4607933" y="-1261755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757022" y="6029979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true" flipV="true" rot="0">
            <a:off x="-3530978" y="-2407245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5072046" y="4095096"/>
            <a:ext cx="8143908" cy="1417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616"/>
              </a:lnSpc>
            </a:pPr>
            <a:r>
              <a:rPr lang="en-US" sz="829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SCREENSHOTS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97230" y="450733"/>
            <a:ext cx="16693540" cy="9385534"/>
          </a:xfrm>
          <a:custGeom>
            <a:avLst/>
            <a:gdLst/>
            <a:ahLst/>
            <a:cxnLst/>
            <a:rect r="r" b="b" t="t" l="l"/>
            <a:pathLst>
              <a:path h="9385534" w="16693540">
                <a:moveTo>
                  <a:pt x="0" y="0"/>
                </a:moveTo>
                <a:lnTo>
                  <a:pt x="16693540" y="0"/>
                </a:lnTo>
                <a:lnTo>
                  <a:pt x="16693540" y="9385534"/>
                </a:lnTo>
                <a:lnTo>
                  <a:pt x="0" y="93855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450241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789382" y="6988644"/>
            <a:ext cx="1824978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Call to action buttons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582272" y="5665413"/>
            <a:ext cx="3101677" cy="877281"/>
            <a:chOff x="0" y="0"/>
            <a:chExt cx="816903" cy="2310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6903" cy="231053"/>
            </a:xfrm>
            <a:custGeom>
              <a:avLst/>
              <a:gdLst/>
              <a:ahLst/>
              <a:cxnLst/>
              <a:rect r="r" b="b" t="t" l="l"/>
              <a:pathLst>
                <a:path h="231053" w="816903">
                  <a:moveTo>
                    <a:pt x="0" y="0"/>
                  </a:moveTo>
                  <a:lnTo>
                    <a:pt x="816903" y="0"/>
                  </a:lnTo>
                  <a:lnTo>
                    <a:pt x="816903" y="231053"/>
                  </a:lnTo>
                  <a:lnTo>
                    <a:pt x="0" y="2310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6903" cy="278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V="true">
            <a:off x="5701872" y="6104053"/>
            <a:ext cx="1880400" cy="932215"/>
          </a:xfrm>
          <a:prstGeom prst="line">
            <a:avLst/>
          </a:prstGeom>
          <a:ln cap="flat" w="38100">
            <a:solidFill>
              <a:srgbClr val="FF000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60803" y="0"/>
            <a:ext cx="12366394" cy="10287000"/>
          </a:xfrm>
          <a:custGeom>
            <a:avLst/>
            <a:gdLst/>
            <a:ahLst/>
            <a:cxnLst/>
            <a:rect r="r" b="b" t="t" l="l"/>
            <a:pathLst>
              <a:path h="10287000" w="12366394">
                <a:moveTo>
                  <a:pt x="0" y="0"/>
                </a:moveTo>
                <a:lnTo>
                  <a:pt x="12366394" y="0"/>
                </a:lnTo>
                <a:lnTo>
                  <a:pt x="1236639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5" t="0" r="-21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337444" y="1548575"/>
            <a:ext cx="1723011" cy="494006"/>
            <a:chOff x="0" y="0"/>
            <a:chExt cx="453797" cy="13010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53797" cy="130109"/>
            </a:xfrm>
            <a:custGeom>
              <a:avLst/>
              <a:gdLst/>
              <a:ahLst/>
              <a:cxnLst/>
              <a:rect r="r" b="b" t="t" l="l"/>
              <a:pathLst>
                <a:path h="130109" w="453797">
                  <a:moveTo>
                    <a:pt x="0" y="0"/>
                  </a:moveTo>
                  <a:lnTo>
                    <a:pt x="453797" y="0"/>
                  </a:lnTo>
                  <a:lnTo>
                    <a:pt x="453797" y="130109"/>
                  </a:lnTo>
                  <a:lnTo>
                    <a:pt x="0" y="1301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453797" cy="177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 flipH="true">
            <a:off x="7101385" y="1795578"/>
            <a:ext cx="1216921" cy="0"/>
          </a:xfrm>
          <a:prstGeom prst="line">
            <a:avLst/>
          </a:prstGeom>
          <a:ln cap="flat" w="38100">
            <a:solidFill>
              <a:srgbClr val="FF0000"/>
            </a:solidFill>
            <a:prstDash val="solid"/>
            <a:headEnd type="arrow" len="sm" w="med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3807872" y="1332210"/>
            <a:ext cx="3293513" cy="869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0"/>
              </a:lnSpc>
              <a:spcBef>
                <a:spcPct val="0"/>
              </a:spcBef>
            </a:pPr>
            <a:r>
              <a:rPr lang="en-US" sz="2514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Toggle buttons to create task or habit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607354" y="4967783"/>
            <a:ext cx="3203964" cy="1887844"/>
            <a:chOff x="0" y="0"/>
            <a:chExt cx="843842" cy="4972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43842" cy="497210"/>
            </a:xfrm>
            <a:custGeom>
              <a:avLst/>
              <a:gdLst/>
              <a:ahLst/>
              <a:cxnLst/>
              <a:rect r="r" b="b" t="t" l="l"/>
              <a:pathLst>
                <a:path h="497210" w="843842">
                  <a:moveTo>
                    <a:pt x="0" y="0"/>
                  </a:moveTo>
                  <a:lnTo>
                    <a:pt x="843842" y="0"/>
                  </a:lnTo>
                  <a:lnTo>
                    <a:pt x="843842" y="497210"/>
                  </a:lnTo>
                  <a:lnTo>
                    <a:pt x="0" y="4972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43842" cy="5448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2" id="12"/>
          <p:cNvSpPr/>
          <p:nvPr/>
        </p:nvSpPr>
        <p:spPr>
          <a:xfrm flipH="true">
            <a:off x="6120637" y="5911705"/>
            <a:ext cx="1486717" cy="0"/>
          </a:xfrm>
          <a:prstGeom prst="line">
            <a:avLst/>
          </a:prstGeom>
          <a:ln cap="flat" w="38100">
            <a:solidFill>
              <a:srgbClr val="FF0000"/>
            </a:solidFill>
            <a:prstDash val="solid"/>
            <a:headEnd type="arrow" len="sm" w="med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4788620" y="5662199"/>
            <a:ext cx="1332017" cy="436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3"/>
              </a:lnSpc>
              <a:spcBef>
                <a:spcPct val="0"/>
              </a:spcBef>
            </a:pPr>
            <a:r>
              <a:rPr lang="en-US" sz="2480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Task List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607354" y="7824532"/>
            <a:ext cx="3203964" cy="1735393"/>
            <a:chOff x="0" y="0"/>
            <a:chExt cx="843842" cy="45705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43842" cy="457058"/>
            </a:xfrm>
            <a:custGeom>
              <a:avLst/>
              <a:gdLst/>
              <a:ahLst/>
              <a:cxnLst/>
              <a:rect r="r" b="b" t="t" l="l"/>
              <a:pathLst>
                <a:path h="457058" w="843842">
                  <a:moveTo>
                    <a:pt x="0" y="0"/>
                  </a:moveTo>
                  <a:lnTo>
                    <a:pt x="843842" y="0"/>
                  </a:lnTo>
                  <a:lnTo>
                    <a:pt x="843842" y="457058"/>
                  </a:lnTo>
                  <a:lnTo>
                    <a:pt x="0" y="4570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843842" cy="50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7" id="17"/>
          <p:cNvSpPr/>
          <p:nvPr/>
        </p:nvSpPr>
        <p:spPr>
          <a:xfrm flipV="true">
            <a:off x="10811665" y="8692228"/>
            <a:ext cx="1638205" cy="19047"/>
          </a:xfrm>
          <a:prstGeom prst="line">
            <a:avLst/>
          </a:prstGeom>
          <a:ln cap="flat" w="38100">
            <a:solidFill>
              <a:srgbClr val="FF0000"/>
            </a:solidFill>
            <a:prstDash val="solid"/>
            <a:headEnd type="arrow" len="sm" w="med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12449869" y="8447936"/>
            <a:ext cx="1616552" cy="431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0"/>
              </a:lnSpc>
              <a:spcBef>
                <a:spcPct val="0"/>
              </a:spcBef>
            </a:pPr>
            <a:r>
              <a:rPr lang="en-US" sz="2514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Habit List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1255331" y="105680"/>
            <a:ext cx="1723011" cy="494006"/>
            <a:chOff x="0" y="0"/>
            <a:chExt cx="453797" cy="13010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53797" cy="130109"/>
            </a:xfrm>
            <a:custGeom>
              <a:avLst/>
              <a:gdLst/>
              <a:ahLst/>
              <a:cxnLst/>
              <a:rect r="r" b="b" t="t" l="l"/>
              <a:pathLst>
                <a:path h="130109" w="453797">
                  <a:moveTo>
                    <a:pt x="0" y="0"/>
                  </a:moveTo>
                  <a:lnTo>
                    <a:pt x="453797" y="0"/>
                  </a:lnTo>
                  <a:lnTo>
                    <a:pt x="453797" y="130109"/>
                  </a:lnTo>
                  <a:lnTo>
                    <a:pt x="0" y="1301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453797" cy="177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2" id="22"/>
          <p:cNvSpPr/>
          <p:nvPr/>
        </p:nvSpPr>
        <p:spPr>
          <a:xfrm>
            <a:off x="12116836" y="599686"/>
            <a:ext cx="755254" cy="994652"/>
          </a:xfrm>
          <a:prstGeom prst="line">
            <a:avLst/>
          </a:prstGeom>
          <a:ln cap="flat" w="38100">
            <a:solidFill>
              <a:srgbClr val="FF0000"/>
            </a:solidFill>
            <a:prstDash val="solid"/>
            <a:headEnd type="arrow" len="sm" w="med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11273399" y="1579213"/>
            <a:ext cx="3293513" cy="869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0"/>
              </a:lnSpc>
              <a:spcBef>
                <a:spcPct val="0"/>
              </a:spcBef>
            </a:pPr>
            <a:r>
              <a:rPr lang="en-US" sz="2514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Toggle button for email reminder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2626173"/>
            <a:ext cx="9144000" cy="5194225"/>
          </a:xfrm>
          <a:custGeom>
            <a:avLst/>
            <a:gdLst/>
            <a:ahLst/>
            <a:cxnLst/>
            <a:rect r="r" b="b" t="t" l="l"/>
            <a:pathLst>
              <a:path h="5194225" w="9144000">
                <a:moveTo>
                  <a:pt x="0" y="0"/>
                </a:moveTo>
                <a:lnTo>
                  <a:pt x="9144000" y="0"/>
                </a:lnTo>
                <a:lnTo>
                  <a:pt x="9144000" y="5194225"/>
                </a:lnTo>
                <a:lnTo>
                  <a:pt x="0" y="5194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74230" y="2626173"/>
            <a:ext cx="9261952" cy="5194225"/>
          </a:xfrm>
          <a:custGeom>
            <a:avLst/>
            <a:gdLst/>
            <a:ahLst/>
            <a:cxnLst/>
            <a:rect r="r" b="b" t="t" l="l"/>
            <a:pathLst>
              <a:path h="5194225" w="9261952">
                <a:moveTo>
                  <a:pt x="0" y="0"/>
                </a:moveTo>
                <a:lnTo>
                  <a:pt x="9261952" y="0"/>
                </a:lnTo>
                <a:lnTo>
                  <a:pt x="9261952" y="5194225"/>
                </a:lnTo>
                <a:lnTo>
                  <a:pt x="0" y="5194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41" r="0" b="-54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2985437" y="4195812"/>
            <a:ext cx="3073292" cy="2057243"/>
            <a:chOff x="0" y="0"/>
            <a:chExt cx="809427" cy="5418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09427" cy="541825"/>
            </a:xfrm>
            <a:custGeom>
              <a:avLst/>
              <a:gdLst/>
              <a:ahLst/>
              <a:cxnLst/>
              <a:rect r="r" b="b" t="t" l="l"/>
              <a:pathLst>
                <a:path h="541825" w="809427">
                  <a:moveTo>
                    <a:pt x="0" y="0"/>
                  </a:moveTo>
                  <a:lnTo>
                    <a:pt x="809427" y="0"/>
                  </a:lnTo>
                  <a:lnTo>
                    <a:pt x="809427" y="541825"/>
                  </a:lnTo>
                  <a:lnTo>
                    <a:pt x="0" y="5418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09427" cy="58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288248" y="4039747"/>
            <a:ext cx="3029734" cy="2388755"/>
            <a:chOff x="0" y="0"/>
            <a:chExt cx="797955" cy="62913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97955" cy="629137"/>
            </a:xfrm>
            <a:custGeom>
              <a:avLst/>
              <a:gdLst/>
              <a:ahLst/>
              <a:cxnLst/>
              <a:rect r="r" b="b" t="t" l="l"/>
              <a:pathLst>
                <a:path h="629137" w="797955">
                  <a:moveTo>
                    <a:pt x="0" y="0"/>
                  </a:moveTo>
                  <a:lnTo>
                    <a:pt x="797955" y="0"/>
                  </a:lnTo>
                  <a:lnTo>
                    <a:pt x="797955" y="629137"/>
                  </a:lnTo>
                  <a:lnTo>
                    <a:pt x="0" y="629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797955" cy="6767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 flipH="true" flipV="true">
            <a:off x="6058728" y="5224434"/>
            <a:ext cx="3346616" cy="3055202"/>
          </a:xfrm>
          <a:prstGeom prst="line">
            <a:avLst/>
          </a:prstGeom>
          <a:ln cap="flat" w="38100">
            <a:solidFill>
              <a:srgbClr val="FF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2" id="12"/>
          <p:cNvSpPr/>
          <p:nvPr/>
        </p:nvSpPr>
        <p:spPr>
          <a:xfrm flipV="true">
            <a:off x="9405345" y="5247534"/>
            <a:ext cx="2896434" cy="3032102"/>
          </a:xfrm>
          <a:prstGeom prst="line">
            <a:avLst/>
          </a:prstGeom>
          <a:ln cap="flat" w="38100">
            <a:solidFill>
              <a:srgbClr val="FF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3" id="13"/>
          <p:cNvSpPr txBox="true"/>
          <p:nvPr/>
        </p:nvSpPr>
        <p:spPr>
          <a:xfrm rot="0">
            <a:off x="7705721" y="8212961"/>
            <a:ext cx="3233526" cy="1073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Modal to edit tasks and habits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3082137" y="-495020"/>
            <a:ext cx="9287959" cy="8409825"/>
          </a:xfrm>
          <a:custGeom>
            <a:avLst/>
            <a:gdLst/>
            <a:ahLst/>
            <a:cxnLst/>
            <a:rect r="r" b="b" t="t" l="l"/>
            <a:pathLst>
              <a:path h="8409825" w="9287959">
                <a:moveTo>
                  <a:pt x="9287960" y="8409824"/>
                </a:moveTo>
                <a:lnTo>
                  <a:pt x="0" y="8409824"/>
                </a:lnTo>
                <a:lnTo>
                  <a:pt x="0" y="0"/>
                </a:lnTo>
                <a:lnTo>
                  <a:pt x="9287960" y="0"/>
                </a:lnTo>
                <a:lnTo>
                  <a:pt x="9287960" y="840982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607933" y="8049787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0" y="0"/>
                </a:moveTo>
                <a:lnTo>
                  <a:pt x="7360134" y="0"/>
                </a:lnTo>
                <a:lnTo>
                  <a:pt x="7360134" y="6664267"/>
                </a:lnTo>
                <a:lnTo>
                  <a:pt x="0" y="66642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true" flipV="false" rot="0">
            <a:off x="8303269" y="8738243"/>
            <a:ext cx="7360133" cy="6664266"/>
          </a:xfrm>
          <a:custGeom>
            <a:avLst/>
            <a:gdLst/>
            <a:ahLst/>
            <a:cxnLst/>
            <a:rect r="r" b="b" t="t" l="l"/>
            <a:pathLst>
              <a:path h="6664266" w="7360133">
                <a:moveTo>
                  <a:pt x="7360133" y="0"/>
                </a:moveTo>
                <a:lnTo>
                  <a:pt x="0" y="0"/>
                </a:lnTo>
                <a:lnTo>
                  <a:pt x="0" y="6664266"/>
                </a:lnTo>
                <a:lnTo>
                  <a:pt x="7360133" y="6664266"/>
                </a:lnTo>
                <a:lnTo>
                  <a:pt x="736013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3424142"/>
            <a:ext cx="10964915" cy="6616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1"/>
              </a:lnSpc>
            </a:pPr>
            <a:r>
              <a:rPr lang="en-US" sz="31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After reviewing my initial proposal, I decided to keep the original design unchanged. The chosen technologies—HTML, CSS, JavaScript for front-end, Node.js with Express for the back-end and  MongoDB Atlas with mongoose for the database. I am comfortable with this tech stack as I did a course on web development focusing on this tech stack, allowing me to develop the application more efficiently.</a:t>
            </a:r>
          </a:p>
          <a:p>
            <a:pPr algn="l">
              <a:lnSpc>
                <a:spcPts val="4381"/>
              </a:lnSpc>
            </a:pPr>
            <a:r>
              <a:rPr lang="en-US" sz="31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Moreover I did not receive </a:t>
            </a:r>
            <a:r>
              <a:rPr lang="en-US" sz="31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any feedback suggesting changes, and my initial choices effectively meet the requirements, there was no need for adjustments. However, I remain open to refining the application based on future feedback.</a:t>
            </a:r>
          </a:p>
          <a:p>
            <a:pPr algn="l">
              <a:lnSpc>
                <a:spcPts val="4381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1202807" y="867419"/>
            <a:ext cx="9064924" cy="1773322"/>
            <a:chOff x="0" y="0"/>
            <a:chExt cx="4154897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154897" cy="812800"/>
            </a:xfrm>
            <a:custGeom>
              <a:avLst/>
              <a:gdLst/>
              <a:ahLst/>
              <a:cxnLst/>
              <a:rect r="r" b="b" t="t" l="l"/>
              <a:pathLst>
                <a:path h="812800" w="4154897">
                  <a:moveTo>
                    <a:pt x="4154897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4154897" y="624840"/>
                  </a:lnTo>
                  <a:lnTo>
                    <a:pt x="4154897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154897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44991" y="1028700"/>
            <a:ext cx="8738243" cy="1773322"/>
            <a:chOff x="0" y="0"/>
            <a:chExt cx="4005163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05163" cy="812800"/>
            </a:xfrm>
            <a:custGeom>
              <a:avLst/>
              <a:gdLst/>
              <a:ahLst/>
              <a:cxnLst/>
              <a:rect r="r" b="b" t="t" l="l"/>
              <a:pathLst>
                <a:path h="812800" w="4005163">
                  <a:moveTo>
                    <a:pt x="4005163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4005163" y="624840"/>
                  </a:lnTo>
                  <a:lnTo>
                    <a:pt x="4005163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4005163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311367" y="1341681"/>
            <a:ext cx="8771867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97"/>
              </a:lnSpc>
            </a:pPr>
            <a:r>
              <a:rPr lang="en-US" sz="48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Changes to my proposal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DAGpqRN_sto</dc:identifier>
  <dcterms:modified xsi:type="dcterms:W3CDTF">2011-08-01T06:04:30Z</dcterms:modified>
  <cp:revision>1</cp:revision>
  <dc:title>PRESENTATION</dc:title>
</cp:coreProperties>
</file>

<file path=docProps/thumbnail.jpeg>
</file>